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sldIdLst>
    <p:sldId id="256" r:id="rId2"/>
    <p:sldId id="263" r:id="rId3"/>
    <p:sldId id="261" r:id="rId4"/>
    <p:sldId id="262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8" d="100"/>
          <a:sy n="48" d="100"/>
        </p:scale>
        <p:origin x="7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97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5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6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5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8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84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3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4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3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5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1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600" dirty="0" smtClean="0"/>
              <a:t>Android Studio</a:t>
            </a:r>
            <a:r>
              <a:rPr lang="ko-KR" altLang="en-US" sz="6600" dirty="0" smtClean="0"/>
              <a:t>를 이용한</a:t>
            </a:r>
            <a:r>
              <a:rPr lang="en-US" altLang="ko-KR" sz="6600" dirty="0" smtClean="0"/>
              <a:t/>
            </a:r>
            <a:br>
              <a:rPr lang="en-US" altLang="ko-KR" sz="6600" dirty="0" smtClean="0"/>
            </a:br>
            <a:r>
              <a:rPr lang="ko-KR" altLang="en-US" sz="6600" dirty="0" smtClean="0"/>
              <a:t>치안 강화 어플리케이션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62399" y="5004262"/>
            <a:ext cx="7197726" cy="703810"/>
          </a:xfrm>
        </p:spPr>
        <p:txBody>
          <a:bodyPr/>
          <a:lstStyle/>
          <a:p>
            <a:r>
              <a:rPr lang="en-US" altLang="ko-KR" smtClean="0"/>
              <a:t>201501967 </a:t>
            </a:r>
            <a:r>
              <a:rPr lang="ko-KR" altLang="en-US" dirty="0" smtClean="0"/>
              <a:t>조기성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126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개발 의도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주요 기능 소개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</a:t>
            </a:r>
            <a:r>
              <a:rPr lang="ko-KR" altLang="en-US" dirty="0" smtClean="0"/>
              <a:t>구현 동영상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구현하고 싶은 기능들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23594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1" y="1803717"/>
            <a:ext cx="3193263" cy="45435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4" y="1803717"/>
            <a:ext cx="4021198" cy="48254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02" y="2804745"/>
            <a:ext cx="4135298" cy="2326105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0560251" y="2447557"/>
            <a:ext cx="1158239" cy="506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61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의도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2157731"/>
            <a:ext cx="5310506" cy="3640266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50" y="932983"/>
            <a:ext cx="4741849" cy="48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3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어플리케이션 주요 기능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긴급상황에 대비해 바로 전화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문자를 통해 신고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전과자 거주지 데이터를 사용하여 지도상에 등록합니다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거주지에 가까워지면 사용자에게 알려줍니다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사용자가 안전한 경로를 찾을 수 있게 도와줍니다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305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0947" y="176463"/>
            <a:ext cx="10772775" cy="1658198"/>
          </a:xfrm>
        </p:spPr>
        <p:txBody>
          <a:bodyPr/>
          <a:lstStyle/>
          <a:p>
            <a:r>
              <a:rPr lang="ko-KR" altLang="en-US" dirty="0" smtClean="0"/>
              <a:t>실행 화면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50947" y="1834661"/>
            <a:ext cx="494558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위치 탐색 시작을 누를 시 현재위치</a:t>
            </a:r>
            <a:endParaRPr lang="en-US" altLang="ko-KR" sz="2400" dirty="0" smtClean="0"/>
          </a:p>
          <a:p>
            <a:r>
              <a:rPr lang="en-US" altLang="ko-KR" sz="2400" dirty="0" err="1" smtClean="0"/>
              <a:t>TextView</a:t>
            </a:r>
            <a:r>
              <a:rPr lang="ko-KR" altLang="en-US" sz="2400" dirty="0" smtClean="0"/>
              <a:t>에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경도 위도가 표시되며</a:t>
            </a:r>
            <a:endParaRPr lang="en-US" altLang="ko-KR" sz="2400" dirty="0" smtClean="0"/>
          </a:p>
          <a:p>
            <a:r>
              <a:rPr lang="ko-KR" altLang="en-US" sz="2400" dirty="0" smtClean="0"/>
              <a:t>지정한 값에 들어와 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가까워질 시</a:t>
            </a:r>
            <a:endParaRPr lang="en-US" altLang="ko-KR" sz="2400" dirty="0" smtClean="0"/>
          </a:p>
          <a:p>
            <a:r>
              <a:rPr lang="ko-KR" altLang="en-US" sz="2400" dirty="0" smtClean="0"/>
              <a:t>진동과 함께 </a:t>
            </a:r>
            <a:r>
              <a:rPr lang="ko-KR" altLang="en-US" sz="2400" dirty="0" smtClean="0"/>
              <a:t>위험한 길입니다</a:t>
            </a:r>
            <a:r>
              <a:rPr lang="en-US" altLang="ko-KR" sz="2400" dirty="0" smtClean="0"/>
              <a:t>!</a:t>
            </a:r>
            <a:r>
              <a:rPr lang="ko-KR" altLang="en-US" sz="2400" dirty="0" smtClean="0"/>
              <a:t> </a:t>
            </a:r>
            <a:r>
              <a:rPr lang="ko-KR" altLang="en-US" sz="2400" dirty="0" smtClean="0"/>
              <a:t>를</a:t>
            </a:r>
            <a:endParaRPr lang="en-US" altLang="ko-KR" sz="2400" dirty="0" smtClean="0"/>
          </a:p>
          <a:p>
            <a:r>
              <a:rPr lang="ko-KR" altLang="en-US" sz="2400" dirty="0" smtClean="0"/>
              <a:t>토스트메시지로 띄웁니다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멀어질 시</a:t>
            </a:r>
            <a:endParaRPr lang="en-US" altLang="ko-KR" sz="2400" dirty="0" smtClean="0"/>
          </a:p>
          <a:p>
            <a:r>
              <a:rPr lang="ko-KR" altLang="en-US" sz="2400" dirty="0" smtClean="0"/>
              <a:t>진동과 함께 안전한 길 입니다</a:t>
            </a:r>
            <a:r>
              <a:rPr lang="en-US" altLang="ko-KR" sz="2400" dirty="0" smtClean="0"/>
              <a:t>! </a:t>
            </a:r>
            <a:r>
              <a:rPr lang="ko-KR" altLang="en-US" sz="2400" dirty="0" smtClean="0"/>
              <a:t>를</a:t>
            </a:r>
            <a:endParaRPr lang="en-US" altLang="ko-KR" sz="2400" dirty="0" smtClean="0"/>
          </a:p>
          <a:p>
            <a:r>
              <a:rPr lang="ko-KR" altLang="en-US" sz="2400" dirty="0" smtClean="0"/>
              <a:t>토스트메시지로 띄웁니다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7" y="0"/>
            <a:ext cx="3876261" cy="6858000"/>
          </a:xfrm>
        </p:spPr>
      </p:pic>
    </p:spTree>
    <p:extLst>
      <p:ext uri="{BB962C8B-B14F-4D97-AF65-F5344CB8AC3E}">
        <p14:creationId xmlns:p14="http://schemas.microsoft.com/office/powerpoint/2010/main" val="205814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56450"/>
            <a:ext cx="10772775" cy="1658198"/>
          </a:xfrm>
        </p:spPr>
        <p:txBody>
          <a:bodyPr/>
          <a:lstStyle/>
          <a:p>
            <a:r>
              <a:rPr lang="ko-KR" altLang="en-US" dirty="0" smtClean="0"/>
              <a:t>주요기능 구현 동영상</a:t>
            </a:r>
            <a:endParaRPr lang="ko-KR" altLang="en-US" dirty="0"/>
          </a:p>
        </p:txBody>
      </p:sp>
      <p:pic>
        <p:nvPicPr>
          <p:cNvPr id="4" name="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5536" y="1302965"/>
            <a:ext cx="2602811" cy="4619647"/>
          </a:xfrm>
        </p:spPr>
      </p:pic>
      <p:pic>
        <p:nvPicPr>
          <p:cNvPr id="5" name="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97170" y="1302965"/>
            <a:ext cx="2602829" cy="46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</a:t>
            </a:r>
            <a:r>
              <a:rPr lang="ko-KR" altLang="en-US" dirty="0" smtClean="0"/>
              <a:t>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smtClean="0"/>
              <a:t>중력센서를 이용해 기기를 떨어뜨릴 시 곧바로 경찰서에 전화하는 기능</a:t>
            </a:r>
            <a:r>
              <a:rPr lang="en-US" altLang="ko-KR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smtClean="0"/>
              <a:t>안전한 경로를 예상하여 사용자에게 알려주는 기능</a:t>
            </a:r>
            <a:r>
              <a:rPr lang="en-US" altLang="ko-KR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 smtClean="0"/>
              <a:t>서버와 연동하여 보호자와 실시간 채팅 하는 기능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58885"/>
      </p:ext>
    </p:extLst>
  </p:cSld>
  <p:clrMapOvr>
    <a:masterClrMapping/>
  </p:clrMapOvr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TM03457491[[fn=메트로폴리탄]]</Template>
  <TotalTime>838</TotalTime>
  <Words>140</Words>
  <Application>Microsoft Office PowerPoint</Application>
  <PresentationFormat>와이드스크린</PresentationFormat>
  <Paragraphs>41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Calibri Light</vt:lpstr>
      <vt:lpstr>메트로폴리탄</vt:lpstr>
      <vt:lpstr>Android Studio를 이용한 치안 강화 어플리케이션</vt:lpstr>
      <vt:lpstr>목차</vt:lpstr>
      <vt:lpstr>개발 의도</vt:lpstr>
      <vt:lpstr>개발 의도</vt:lpstr>
      <vt:lpstr>어플리케이션 주요 기능 소개</vt:lpstr>
      <vt:lpstr>실행 화면</vt:lpstr>
      <vt:lpstr>주요기능 구현 동영상</vt:lpstr>
      <vt:lpstr>향후 계획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Studio를 이용한 치안 강화 어플리케이션</dc:title>
  <dc:creator>기성 조</dc:creator>
  <cp:lastModifiedBy>기성 조</cp:lastModifiedBy>
  <cp:revision>12</cp:revision>
  <dcterms:created xsi:type="dcterms:W3CDTF">2019-12-15T12:17:24Z</dcterms:created>
  <dcterms:modified xsi:type="dcterms:W3CDTF">2019-12-16T14:49:40Z</dcterms:modified>
</cp:coreProperties>
</file>